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9EBE8-1E22-4A4C-B7BE-3447ED2A0906}" type="datetimeFigureOut">
              <a:rPr lang="ko-KR" altLang="en-US" smtClean="0"/>
              <a:pPr/>
              <a:t>2014-02-20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ABD36-A0BD-4E6D-A079-B8F33204D25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ABD36-A0BD-4E6D-A079-B8F33204D253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8FFE-5951-4176-9E08-428130A7D421}" type="datetimeFigureOut">
              <a:rPr lang="ko-KR" altLang="en-US" smtClean="0"/>
              <a:pPr/>
              <a:t>2014-02-20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3BFA-7EB7-4D98-B57F-47FA9BE75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8FFE-5951-4176-9E08-428130A7D421}" type="datetimeFigureOut">
              <a:rPr lang="ko-KR" altLang="en-US" smtClean="0"/>
              <a:pPr/>
              <a:t>2014-02-20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3BFA-7EB7-4D98-B57F-47FA9BE75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8FFE-5951-4176-9E08-428130A7D421}" type="datetimeFigureOut">
              <a:rPr lang="ko-KR" altLang="en-US" smtClean="0"/>
              <a:pPr/>
              <a:t>2014-02-20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3BFA-7EB7-4D98-B57F-47FA9BE75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8FFE-5951-4176-9E08-428130A7D421}" type="datetimeFigureOut">
              <a:rPr lang="ko-KR" altLang="en-US" smtClean="0"/>
              <a:pPr/>
              <a:t>2014-02-20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3BFA-7EB7-4D98-B57F-47FA9BE75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8FFE-5951-4176-9E08-428130A7D421}" type="datetimeFigureOut">
              <a:rPr lang="ko-KR" altLang="en-US" smtClean="0"/>
              <a:pPr/>
              <a:t>2014-02-20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3BFA-7EB7-4D98-B57F-47FA9BE75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8FFE-5951-4176-9E08-428130A7D421}" type="datetimeFigureOut">
              <a:rPr lang="ko-KR" altLang="en-US" smtClean="0"/>
              <a:pPr/>
              <a:t>2014-02-20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3BFA-7EB7-4D98-B57F-47FA9BE75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8FFE-5951-4176-9E08-428130A7D421}" type="datetimeFigureOut">
              <a:rPr lang="ko-KR" altLang="en-US" smtClean="0"/>
              <a:pPr/>
              <a:t>2014-02-20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3BFA-7EB7-4D98-B57F-47FA9BE75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8FFE-5951-4176-9E08-428130A7D421}" type="datetimeFigureOut">
              <a:rPr lang="ko-KR" altLang="en-US" smtClean="0"/>
              <a:pPr/>
              <a:t>2014-02-20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3BFA-7EB7-4D98-B57F-47FA9BE75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8FFE-5951-4176-9E08-428130A7D421}" type="datetimeFigureOut">
              <a:rPr lang="ko-KR" altLang="en-US" smtClean="0"/>
              <a:pPr/>
              <a:t>2014-02-20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3BFA-7EB7-4D98-B57F-47FA9BE75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8FFE-5951-4176-9E08-428130A7D421}" type="datetimeFigureOut">
              <a:rPr lang="ko-KR" altLang="en-US" smtClean="0"/>
              <a:pPr/>
              <a:t>2014-02-20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3BFA-7EB7-4D98-B57F-47FA9BE75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8FFE-5951-4176-9E08-428130A7D421}" type="datetimeFigureOut">
              <a:rPr lang="ko-KR" altLang="en-US" smtClean="0"/>
              <a:pPr/>
              <a:t>2014-02-20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3BFA-7EB7-4D98-B57F-47FA9BE75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38FFE-5951-4176-9E08-428130A7D421}" type="datetimeFigureOut">
              <a:rPr lang="ko-KR" altLang="en-US" smtClean="0"/>
              <a:pPr/>
              <a:t>2014-02-20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A3BFA-7EB7-4D98-B57F-47FA9BE75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57158" y="3929066"/>
            <a:ext cx="61436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smtClean="0"/>
              <a:t>2)</a:t>
            </a:r>
            <a:r>
              <a:rPr lang="ko-KR" altLang="en-US" sz="1400" b="1" dirty="0" smtClean="0"/>
              <a:t> “비밀번호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비밀번호 재확인</a:t>
            </a:r>
            <a:r>
              <a:rPr lang="en-US" altLang="ko-KR" sz="1400" b="1" dirty="0" smtClean="0"/>
              <a:t>, </a:t>
            </a:r>
            <a:r>
              <a:rPr lang="ko-KR" altLang="en-US" sz="1400" b="1" dirty="0" err="1" smtClean="0"/>
              <a:t>이메일</a:t>
            </a:r>
            <a:r>
              <a:rPr lang="ko-KR" altLang="en-US" sz="1400" b="1" dirty="0" smtClean="0"/>
              <a:t>” 입력 후</a:t>
            </a:r>
            <a:r>
              <a:rPr lang="en-US" altLang="ko-KR" sz="1400" b="1" dirty="0" smtClean="0"/>
              <a:t>【</a:t>
            </a:r>
            <a:r>
              <a:rPr lang="ko-KR" altLang="en-US" sz="1400" b="1" dirty="0" smtClean="0"/>
              <a:t>사용자 등록</a:t>
            </a:r>
            <a:r>
              <a:rPr lang="en-US" altLang="ko-KR" sz="1400" b="1" dirty="0" smtClean="0"/>
              <a:t>】</a:t>
            </a:r>
            <a:r>
              <a:rPr lang="ko-KR" altLang="en-US" sz="1400" b="1" dirty="0" smtClean="0"/>
              <a:t>클릭</a:t>
            </a:r>
            <a:endParaRPr lang="ko-KR" altLang="en-US" sz="1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79926480" descr="EMB00000c9038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406900"/>
            <a:ext cx="5212312" cy="1093802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353980" y="6063124"/>
            <a:ext cx="75723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smtClean="0"/>
              <a:t>3) </a:t>
            </a:r>
            <a:r>
              <a:rPr lang="ko-KR" altLang="en-US" sz="1400" b="1" dirty="0" smtClean="0"/>
              <a:t> </a:t>
            </a:r>
            <a:r>
              <a:rPr lang="ko-KR" altLang="en-US" sz="1400" b="1" dirty="0" err="1" smtClean="0"/>
              <a:t>스마트폰</a:t>
            </a:r>
            <a:r>
              <a:rPr lang="ko-KR" altLang="en-US" sz="1400" b="1" dirty="0" smtClean="0"/>
              <a:t>▶ </a:t>
            </a:r>
            <a:r>
              <a:rPr lang="en-US" altLang="ko-KR" sz="1400" b="1" dirty="0" smtClean="0"/>
              <a:t>play</a:t>
            </a:r>
            <a:r>
              <a:rPr lang="ko-KR" altLang="en-US" sz="1400" b="1" dirty="0" smtClean="0"/>
              <a:t>스토어 ▶            오디언도서관 어플리케이션 다운로드 ▶ 실행</a:t>
            </a:r>
            <a:endParaRPr lang="ko-KR" altLang="en-US" sz="14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7" name="_x80469712" descr="EMB00000c9038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58" y="5920244"/>
            <a:ext cx="572528" cy="580590"/>
          </a:xfrm>
          <a:prstGeom prst="rect">
            <a:avLst/>
          </a:prstGeom>
          <a:noFill/>
        </p:spPr>
      </p:pic>
      <p:sp>
        <p:nvSpPr>
          <p:cNvPr id="10" name="직사각형 9"/>
          <p:cNvSpPr/>
          <p:nvPr/>
        </p:nvSpPr>
        <p:spPr>
          <a:xfrm>
            <a:off x="372610" y="689573"/>
            <a:ext cx="27013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/>
              <a:t>1) 【</a:t>
            </a:r>
            <a:r>
              <a:rPr lang="ko-KR" altLang="en-US" sz="1400" b="1" dirty="0" err="1" smtClean="0"/>
              <a:t>스마트폰</a:t>
            </a:r>
            <a:r>
              <a:rPr lang="ko-KR" altLang="en-US" sz="1400" b="1" dirty="0" smtClean="0"/>
              <a:t> 사용자 등록</a:t>
            </a:r>
            <a:r>
              <a:rPr lang="en-US" altLang="ko-KR" sz="1400" b="1" dirty="0" smtClean="0"/>
              <a:t>】</a:t>
            </a:r>
            <a:r>
              <a:rPr lang="ko-KR" altLang="en-US" sz="1400" b="1" dirty="0" smtClean="0"/>
              <a:t>클릭</a:t>
            </a:r>
            <a:endParaRPr lang="ko-KR" altLang="en-US" sz="1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/>
          <a:srcRect l="19643" t="14286" r="21428" b="11428"/>
          <a:stretch>
            <a:fillRect/>
          </a:stretch>
        </p:blipFill>
        <p:spPr bwMode="auto">
          <a:xfrm>
            <a:off x="1142976" y="1214422"/>
            <a:ext cx="578647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직사각형 11"/>
          <p:cNvSpPr/>
          <p:nvPr/>
        </p:nvSpPr>
        <p:spPr>
          <a:xfrm>
            <a:off x="1373843" y="3401007"/>
            <a:ext cx="1260000" cy="18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2928926" y="86866"/>
            <a:ext cx="32752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 smtClean="0"/>
              <a:t>오디오북 </a:t>
            </a:r>
            <a:r>
              <a:rPr lang="ko-KR" altLang="en-US" sz="2000" b="1" dirty="0" err="1" smtClean="0"/>
              <a:t>모바일</a:t>
            </a:r>
            <a:r>
              <a:rPr lang="ko-KR" altLang="en-US" sz="2000" b="1" dirty="0" smtClean="0"/>
              <a:t> 이용 방법</a:t>
            </a:r>
            <a:endParaRPr lang="ko-KR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85720" y="263703"/>
            <a:ext cx="35004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맑은 고딕"/>
                <a:ea typeface="맑은 고딕"/>
              </a:rPr>
              <a:t>4)</a:t>
            </a:r>
            <a:r>
              <a:rPr lang="ko-KR" altLang="en-US" sz="1400" b="1" dirty="0" smtClean="0"/>
              <a:t> 오디언도서관 어플리케이션 실행 방법</a:t>
            </a:r>
            <a:endParaRPr lang="ko-KR" altLang="en-US" sz="1400" dirty="0"/>
          </a:p>
        </p:txBody>
      </p:sp>
      <p:grpSp>
        <p:nvGrpSpPr>
          <p:cNvPr id="11" name="그룹 10"/>
          <p:cNvGrpSpPr/>
          <p:nvPr/>
        </p:nvGrpSpPr>
        <p:grpSpPr>
          <a:xfrm>
            <a:off x="500034" y="642918"/>
            <a:ext cx="6429420" cy="6081601"/>
            <a:chOff x="500034" y="642918"/>
            <a:chExt cx="6429420" cy="6081601"/>
          </a:xfrm>
        </p:grpSpPr>
        <p:grpSp>
          <p:nvGrpSpPr>
            <p:cNvPr id="5" name="그룹 4"/>
            <p:cNvGrpSpPr/>
            <p:nvPr/>
          </p:nvGrpSpPr>
          <p:grpSpPr>
            <a:xfrm>
              <a:off x="500034" y="642918"/>
              <a:ext cx="6429420" cy="6081601"/>
              <a:chOff x="500034" y="642918"/>
              <a:chExt cx="6429420" cy="6081601"/>
            </a:xfrm>
          </p:grpSpPr>
          <p:pic>
            <p:nvPicPr>
              <p:cNvPr id="3" name="_x80583264" descr="EMB00000c903828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00034" y="642918"/>
                <a:ext cx="6429420" cy="6081601"/>
              </a:xfrm>
              <a:prstGeom prst="rect">
                <a:avLst/>
              </a:prstGeom>
              <a:noFill/>
            </p:spPr>
          </p:pic>
          <p:sp>
            <p:nvSpPr>
              <p:cNvPr id="4" name="직사각형 3"/>
              <p:cNvSpPr/>
              <p:nvPr/>
            </p:nvSpPr>
            <p:spPr>
              <a:xfrm>
                <a:off x="5401262" y="3071810"/>
                <a:ext cx="1313878" cy="35719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dirty="0" err="1" smtClean="0">
                    <a:solidFill>
                      <a:schemeClr val="tx1"/>
                    </a:solidFill>
                  </a:rPr>
                  <a:t>미래창조과학부</a:t>
                </a:r>
                <a:r>
                  <a:rPr lang="ko-KR" altLang="en-US" sz="900" b="1" dirty="0" smtClean="0">
                    <a:solidFill>
                      <a:schemeClr val="tx1"/>
                    </a:solidFill>
                  </a:rPr>
                  <a:t> 검색</a:t>
                </a:r>
                <a:endParaRPr lang="ko-KR" altLang="en-US" sz="9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직사각형 5"/>
            <p:cNvSpPr/>
            <p:nvPr/>
          </p:nvSpPr>
          <p:spPr>
            <a:xfrm>
              <a:off x="1000100" y="3071810"/>
              <a:ext cx="1428760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800" b="1" dirty="0" smtClean="0">
                  <a:solidFill>
                    <a:schemeClr val="tx1"/>
                  </a:solidFill>
                </a:rPr>
                <a:t>오디오북 서비스페이지에 </a:t>
              </a:r>
              <a:endParaRPr lang="en-US" altLang="ko-KR" sz="800" b="1" dirty="0" smtClean="0">
                <a:solidFill>
                  <a:schemeClr val="tx1"/>
                </a:solidFill>
              </a:endParaRPr>
            </a:p>
            <a:p>
              <a:r>
                <a:rPr lang="ko-KR" altLang="en-US" sz="800" b="1" dirty="0" smtClean="0">
                  <a:solidFill>
                    <a:schemeClr val="tx1"/>
                  </a:solidFill>
                </a:rPr>
                <a:t>접속 </a:t>
              </a:r>
              <a:r>
                <a:rPr lang="ko-KR" altLang="en-US" sz="800" b="1" dirty="0" err="1" smtClean="0">
                  <a:solidFill>
                    <a:schemeClr val="tx1"/>
                  </a:solidFill>
                </a:rPr>
                <a:t>스마트폰</a:t>
              </a:r>
              <a:r>
                <a:rPr lang="ko-KR" altLang="en-US" sz="800" b="1" dirty="0" smtClean="0">
                  <a:solidFill>
                    <a:schemeClr val="tx1"/>
                  </a:solidFill>
                </a:rPr>
                <a:t> 사용자 등록 </a:t>
              </a:r>
              <a:endParaRPr lang="ko-KR" altLang="en-US" sz="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205347" y="3071810"/>
              <a:ext cx="1419429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800" b="1" dirty="0" smtClean="0">
                  <a:solidFill>
                    <a:schemeClr val="tx1"/>
                  </a:solidFill>
                </a:rPr>
                <a:t>마켓에 접속</a:t>
              </a:r>
              <a:r>
                <a:rPr lang="en-US" altLang="ko-KR" sz="800" b="1" dirty="0" smtClean="0">
                  <a:solidFill>
                    <a:schemeClr val="tx1"/>
                  </a:solidFill>
                </a:rPr>
                <a:t>,”</a:t>
              </a:r>
              <a:r>
                <a:rPr lang="ko-KR" altLang="en-US" sz="800" b="1" dirty="0" smtClean="0">
                  <a:solidFill>
                    <a:schemeClr val="tx1"/>
                  </a:solidFill>
                </a:rPr>
                <a:t>오디언도서관</a:t>
              </a:r>
              <a:r>
                <a:rPr lang="en-US" altLang="ko-KR" sz="800" b="1" dirty="0" smtClean="0">
                  <a:solidFill>
                    <a:schemeClr val="tx1"/>
                  </a:solidFill>
                </a:rPr>
                <a:t>” </a:t>
              </a:r>
              <a:r>
                <a:rPr lang="ko-KR" altLang="en-US" sz="800" b="1" dirty="0" smtClean="0">
                  <a:solidFill>
                    <a:schemeClr val="tx1"/>
                  </a:solidFill>
                </a:rPr>
                <a:t>검색 다운로드 후 어플리케이션 실행</a:t>
              </a:r>
              <a:r>
                <a:rPr lang="en-US" altLang="ko-KR" sz="800" b="1" dirty="0" smtClean="0">
                  <a:solidFill>
                    <a:schemeClr val="tx1"/>
                  </a:solidFill>
                </a:rPr>
                <a:t> </a:t>
              </a:r>
              <a:r>
                <a:rPr lang="ko-KR" altLang="en-US" sz="800" b="1" dirty="0" smtClean="0">
                  <a:solidFill>
                    <a:schemeClr val="tx1"/>
                  </a:solidFill>
                </a:rPr>
                <a:t> </a:t>
              </a:r>
              <a:endParaRPr lang="ko-KR" altLang="en-US" sz="8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1043545" y="6180968"/>
              <a:ext cx="1285884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800" b="1" dirty="0" err="1" smtClean="0">
                  <a:solidFill>
                    <a:schemeClr val="tx1"/>
                  </a:solidFill>
                </a:rPr>
                <a:t>스마트폰</a:t>
              </a:r>
              <a:r>
                <a:rPr lang="ko-KR" altLang="en-US" sz="800" b="1" dirty="0" smtClean="0">
                  <a:solidFill>
                    <a:schemeClr val="tx1"/>
                  </a:solidFill>
                </a:rPr>
                <a:t> 사용자등록 한</a:t>
              </a:r>
              <a:r>
                <a:rPr lang="en-US" altLang="ko-KR" sz="800" b="1" dirty="0" smtClean="0">
                  <a:solidFill>
                    <a:schemeClr val="tx1"/>
                  </a:solidFill>
                </a:rPr>
                <a:t>,</a:t>
              </a:r>
            </a:p>
            <a:p>
              <a:r>
                <a:rPr lang="ko-KR" altLang="en-US" sz="800" b="1" dirty="0" smtClean="0">
                  <a:solidFill>
                    <a:schemeClr val="tx1"/>
                  </a:solidFill>
                </a:rPr>
                <a:t>아이디와 패스워드로 </a:t>
              </a:r>
              <a:endParaRPr lang="en-US" altLang="ko-KR" sz="800" b="1" dirty="0" smtClean="0">
                <a:solidFill>
                  <a:schemeClr val="tx1"/>
                </a:solidFill>
              </a:endParaRPr>
            </a:p>
            <a:p>
              <a:r>
                <a:rPr lang="ko-KR" altLang="en-US" sz="800" b="1" dirty="0" smtClean="0">
                  <a:solidFill>
                    <a:schemeClr val="tx1"/>
                  </a:solidFill>
                </a:rPr>
                <a:t>로그인</a:t>
              </a:r>
              <a:endParaRPr lang="ko-KR" altLang="en-US" sz="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224009" y="6171637"/>
              <a:ext cx="1285884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800" b="1" smtClean="0">
                  <a:solidFill>
                    <a:schemeClr val="tx1"/>
                  </a:solidFill>
                </a:rPr>
                <a:t>듣고 싶은 도서 대출</a:t>
              </a:r>
              <a:endParaRPr lang="en-US" altLang="ko-KR" sz="8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416715" y="6090868"/>
              <a:ext cx="1341870" cy="5000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800" b="1" dirty="0" err="1" smtClean="0">
                  <a:solidFill>
                    <a:schemeClr val="tx1"/>
                  </a:solidFill>
                </a:rPr>
                <a:t>와이파이로</a:t>
              </a:r>
              <a:r>
                <a:rPr lang="ko-KR" altLang="en-US" sz="800" b="1" dirty="0" smtClean="0">
                  <a:solidFill>
                    <a:schemeClr val="tx1"/>
                  </a:solidFill>
                </a:rPr>
                <a:t> 바로 감상</a:t>
              </a:r>
              <a:r>
                <a:rPr lang="en-US" altLang="ko-KR" sz="800" b="1" dirty="0" smtClean="0">
                  <a:solidFill>
                    <a:schemeClr val="tx1"/>
                  </a:solidFill>
                </a:rPr>
                <a:t>(</a:t>
              </a:r>
              <a:r>
                <a:rPr lang="ko-KR" altLang="en-US" sz="800" b="1" dirty="0" err="1" smtClean="0">
                  <a:solidFill>
                    <a:schemeClr val="tx1"/>
                  </a:solidFill>
                </a:rPr>
                <a:t>스트리밍</a:t>
              </a:r>
              <a:r>
                <a:rPr lang="en-US" altLang="ko-KR" sz="800" b="1" dirty="0" smtClean="0">
                  <a:solidFill>
                    <a:schemeClr val="tx1"/>
                  </a:solidFill>
                </a:rPr>
                <a:t>)</a:t>
              </a:r>
              <a:r>
                <a:rPr lang="ko-KR" altLang="en-US" sz="800" b="1" dirty="0" smtClean="0">
                  <a:solidFill>
                    <a:schemeClr val="tx1"/>
                  </a:solidFill>
                </a:rPr>
                <a:t>하거나</a:t>
              </a:r>
              <a:r>
                <a:rPr lang="en-US" altLang="ko-KR" sz="800" b="1" dirty="0" smtClean="0">
                  <a:solidFill>
                    <a:schemeClr val="tx1"/>
                  </a:solidFill>
                </a:rPr>
                <a:t>,  </a:t>
              </a:r>
              <a:r>
                <a:rPr lang="ko-KR" altLang="en-US" sz="800" b="1" dirty="0" err="1" smtClean="0">
                  <a:solidFill>
                    <a:schemeClr val="tx1"/>
                  </a:solidFill>
                </a:rPr>
                <a:t>스마트폰에</a:t>
              </a:r>
              <a:r>
                <a:rPr lang="ko-KR" altLang="en-US" sz="800" b="1" dirty="0" smtClean="0">
                  <a:solidFill>
                    <a:schemeClr val="tx1"/>
                  </a:solidFill>
                </a:rPr>
                <a:t> 다운로드 받아 사용</a:t>
              </a:r>
              <a:endParaRPr lang="en-US" altLang="ko-KR" sz="800" b="1" dirty="0" smtClean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89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Your User Name</dc:creator>
  <cp:lastModifiedBy>Your User Name</cp:lastModifiedBy>
  <cp:revision>10</cp:revision>
  <dcterms:created xsi:type="dcterms:W3CDTF">2013-10-10T23:48:20Z</dcterms:created>
  <dcterms:modified xsi:type="dcterms:W3CDTF">2014-02-20T10:01:12Z</dcterms:modified>
</cp:coreProperties>
</file>